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4"/>
  </p:notesMasterIdLst>
  <p:handoutMasterIdLst>
    <p:handoutMasterId r:id="rId25"/>
  </p:handoutMasterIdLst>
  <p:sldIdLst>
    <p:sldId id="257" r:id="rId3"/>
    <p:sldId id="277" r:id="rId4"/>
    <p:sldId id="289" r:id="rId5"/>
    <p:sldId id="281" r:id="rId6"/>
    <p:sldId id="290" r:id="rId7"/>
    <p:sldId id="280" r:id="rId8"/>
    <p:sldId id="269" r:id="rId9"/>
    <p:sldId id="291" r:id="rId10"/>
    <p:sldId id="292" r:id="rId11"/>
    <p:sldId id="264" r:id="rId12"/>
    <p:sldId id="282" r:id="rId13"/>
    <p:sldId id="286" r:id="rId14"/>
    <p:sldId id="262" r:id="rId15"/>
    <p:sldId id="293" r:id="rId16"/>
    <p:sldId id="283" r:id="rId17"/>
    <p:sldId id="284" r:id="rId18"/>
    <p:sldId id="279" r:id="rId19"/>
    <p:sldId id="288" r:id="rId20"/>
    <p:sldId id="285" r:id="rId21"/>
    <p:sldId id="278" r:id="rId22"/>
    <p:sldId id="287" r:id="rId2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73" d="100"/>
          <a:sy n="73" d="100"/>
        </p:scale>
        <p:origin x="-96" y="-846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201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ru-RU"/>
              <a:t>05.12.2016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ru-RU"/>
              <a:t>05.12.2016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71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A0D00EA6-0821-4AC5-933C-321AA6545349}" type="slidenum">
              <a:rPr lang="en-US" sz="1200" b="0" i="0">
                <a:latin typeface="Euphemia"/>
                <a:ea typeface="+mn-ea"/>
                <a:cs typeface="+mn-cs"/>
              </a:rPr>
              <a:t>13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7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05.12.2016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05.12.2016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05.12.2016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05.12.2016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05.12.2016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05.12.2016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05.12.2016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05.12.2016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05.12.2016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05.12.2016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ru-RU" noProof="0" smtClean="0"/>
              <a:pPr/>
              <a:t>05.12.2016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66020" y="1340768"/>
            <a:ext cx="7200800" cy="1472208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latin typeface="Euphemia"/>
              </a:rPr>
              <a:t>Явления  природы</a:t>
            </a:r>
            <a:r>
              <a:rPr lang="ru-RU" b="0" i="1" dirty="0" smtClean="0">
                <a:solidFill>
                  <a:schemeClr val="bg2">
                    <a:lumMod val="50000"/>
                  </a:schemeClr>
                </a:solidFill>
                <a:latin typeface="Euphemia"/>
                <a:ea typeface="+mj-ea"/>
                <a:cs typeface="+mj-cs"/>
              </a:rPr>
              <a:t>.</a:t>
            </a:r>
            <a:endParaRPr lang="ru-RU" b="0" i="1" dirty="0">
              <a:solidFill>
                <a:schemeClr val="bg2">
                  <a:lumMod val="50000"/>
                </a:schemeClr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46540" y="5373216"/>
            <a:ext cx="4752528" cy="864096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ru-RU" sz="1700" i="1" dirty="0" smtClean="0">
                <a:solidFill>
                  <a:schemeClr val="accent1">
                    <a:lumMod val="75000"/>
                  </a:schemeClr>
                </a:solidFill>
              </a:rPr>
              <a:t>Подготовила </a:t>
            </a:r>
            <a:endParaRPr lang="ru-RU" sz="17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17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700" i="1" dirty="0" err="1" smtClean="0">
                <a:solidFill>
                  <a:schemeClr val="accent1">
                    <a:lumMod val="75000"/>
                  </a:schemeClr>
                </a:solidFill>
              </a:rPr>
              <a:t>Щаврук</a:t>
            </a:r>
            <a:r>
              <a:rPr lang="ru-RU" sz="1700" i="1" dirty="0" smtClean="0">
                <a:solidFill>
                  <a:schemeClr val="accent1">
                    <a:lumMod val="75000"/>
                  </a:schemeClr>
                </a:solidFill>
              </a:rPr>
              <a:t>  Светлана  Георгиевна.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700" i="1" dirty="0">
                <a:solidFill>
                  <a:schemeClr val="accent1">
                    <a:lumMod val="75000"/>
                  </a:schemeClr>
                </a:solidFill>
              </a:rPr>
              <a:t>в</a:t>
            </a:r>
            <a:r>
              <a:rPr lang="ru-RU" sz="1700" i="1" dirty="0" smtClean="0">
                <a:solidFill>
                  <a:schemeClr val="accent1">
                    <a:lumMod val="75000"/>
                  </a:schemeClr>
                </a:solidFill>
              </a:rPr>
              <a:t>оспитатель </a:t>
            </a:r>
            <a:r>
              <a:rPr lang="ru-RU" sz="1700" i="1" dirty="0" smtClean="0">
                <a:solidFill>
                  <a:schemeClr val="accent1">
                    <a:lumMod val="75000"/>
                  </a:schemeClr>
                </a:solidFill>
              </a:rPr>
              <a:t>1 квалификационной  категории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2400" b="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1924" y="332656"/>
            <a:ext cx="936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 «Детский сад № 8 города Шимановска»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58708" y="692696"/>
            <a:ext cx="410445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i="1" dirty="0" smtClean="0">
                <a:solidFill>
                  <a:schemeClr val="accent3">
                    <a:lumMod val="75000"/>
                  </a:schemeClr>
                </a:solidFill>
              </a:rPr>
              <a:t>Дождь.</a:t>
            </a:r>
            <a:endParaRPr lang="ru-RU" sz="3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7" y="548680"/>
            <a:ext cx="7945709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110636" y="1916832"/>
            <a:ext cx="6092825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>
                <a:solidFill>
                  <a:schemeClr val="bg2">
                    <a:lumMod val="50000"/>
                  </a:schemeClr>
                </a:solidFill>
              </a:rPr>
              <a:t>Дождик, дождик, веселей. </a:t>
            </a:r>
            <a:endParaRPr lang="ru-RU" sz="24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bg2">
                    <a:lumMod val="50000"/>
                  </a:schemeClr>
                </a:solidFill>
              </a:rPr>
              <a:t>Капай</a:t>
            </a:r>
            <a:r>
              <a:rPr lang="ru-RU" sz="2400" i="1" dirty="0">
                <a:solidFill>
                  <a:schemeClr val="bg2">
                    <a:lumMod val="50000"/>
                  </a:schemeClr>
                </a:solidFill>
              </a:rPr>
              <a:t>, капай, не жалей! </a:t>
            </a:r>
            <a:endParaRPr lang="ru-RU" sz="24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bg2">
                    <a:lumMod val="50000"/>
                  </a:schemeClr>
                </a:solidFill>
              </a:rPr>
              <a:t>Брызни </a:t>
            </a:r>
            <a:r>
              <a:rPr lang="ru-RU" sz="2400" i="1" dirty="0">
                <a:solidFill>
                  <a:schemeClr val="bg2">
                    <a:lumMod val="50000"/>
                  </a:schemeClr>
                </a:solidFill>
              </a:rPr>
              <a:t>в поле пуще </a:t>
            </a:r>
            <a:r>
              <a:rPr lang="ru-RU" sz="2400" i="1" dirty="0" smtClean="0">
                <a:solidFill>
                  <a:schemeClr val="bg2">
                    <a:lumMod val="50000"/>
                  </a:schemeClr>
                </a:solidFill>
              </a:rPr>
              <a:t>– </a:t>
            </a:r>
          </a:p>
          <a:p>
            <a:r>
              <a:rPr lang="ru-RU" sz="2400" i="1" dirty="0" smtClean="0">
                <a:solidFill>
                  <a:schemeClr val="bg2">
                    <a:lumMod val="50000"/>
                  </a:schemeClr>
                </a:solidFill>
              </a:rPr>
              <a:t>Станет </a:t>
            </a:r>
            <a:r>
              <a:rPr lang="ru-RU" sz="2400" i="1" dirty="0">
                <a:solidFill>
                  <a:schemeClr val="bg2">
                    <a:lumMod val="50000"/>
                  </a:schemeClr>
                </a:solidFill>
              </a:rPr>
              <a:t>травка гуще. </a:t>
            </a:r>
            <a:endParaRPr lang="ru-RU" sz="24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bg2">
                    <a:lumMod val="50000"/>
                  </a:schemeClr>
                </a:solidFill>
              </a:rPr>
              <a:t>Только </a:t>
            </a:r>
            <a:r>
              <a:rPr lang="ru-RU" sz="2400" i="1" dirty="0">
                <a:solidFill>
                  <a:schemeClr val="bg2">
                    <a:lumMod val="50000"/>
                  </a:schemeClr>
                </a:solidFill>
              </a:rPr>
              <a:t>нас не замочи, </a:t>
            </a:r>
            <a:endParaRPr lang="ru-RU" sz="24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bg2">
                    <a:lumMod val="50000"/>
                  </a:schemeClr>
                </a:solidFill>
              </a:rPr>
              <a:t>Зря </a:t>
            </a:r>
            <a:r>
              <a:rPr lang="ru-RU" sz="2400" i="1" dirty="0">
                <a:solidFill>
                  <a:schemeClr val="bg2">
                    <a:lumMod val="50000"/>
                  </a:schemeClr>
                </a:solidFill>
              </a:rPr>
              <a:t>в окошко не стучи</a:t>
            </a:r>
            <a:r>
              <a:rPr lang="ru-RU" sz="2400" i="1" dirty="0" smtClean="0">
                <a:solidFill>
                  <a:schemeClr val="bg2">
                    <a:lumMod val="50000"/>
                  </a:schemeClr>
                </a:solidFill>
              </a:rPr>
              <a:t>!</a:t>
            </a:r>
            <a:endParaRPr lang="ru-RU" sz="24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22604" y="764703"/>
            <a:ext cx="417646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К нам на длинной мокрой 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ножке</a:t>
            </a: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Дождик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скачет по дорожке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лужице - смотри, смотри!-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Он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пускает пузыри.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Если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лужицы нальются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Так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и хочется разуться,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Побежать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и потрясти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тёплом дождике кусты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...</a:t>
            </a: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Дождь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плясал по огороду,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расплескал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на грядках 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воду,</a:t>
            </a: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Тучу-лейку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перенёс,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Напоил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в полях овёс.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Сохнут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вымытые чисто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Лопухов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большие листья.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Это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очень хорошо,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Что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сегодня дождик шёл!        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err="1" smtClean="0">
                <a:solidFill>
                  <a:schemeClr val="bg2">
                    <a:lumMod val="50000"/>
                  </a:schemeClr>
                </a:solidFill>
              </a:rPr>
              <a:t>З.Александрова</a:t>
            </a:r>
            <a:endParaRPr lang="ru-RU" sz="2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7" y="528764"/>
            <a:ext cx="7607993" cy="5708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525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251504"/>
            <a:ext cx="6999500" cy="4689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3390825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750596" y="251504"/>
            <a:ext cx="37664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ГРОЗА</a:t>
            </a:r>
          </a:p>
          <a:p>
            <a:endParaRPr lang="ru-RU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Начинается гроза,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Потемнело в полдень,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Полетел песок в глаза,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В небе — вспышки молний.</a:t>
            </a:r>
          </a:p>
          <a:p>
            <a:endParaRPr lang="ru-RU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Ветер треплет цветники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На зеленом сквере,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В дом ворвались сквозняки,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Распахнулись двери.</a:t>
            </a:r>
          </a:p>
        </p:txBody>
      </p:sp>
    </p:spTree>
    <p:extLst>
      <p:ext uri="{BB962C8B-B14F-4D97-AF65-F5344CB8AC3E}">
        <p14:creationId xmlns:p14="http://schemas.microsoft.com/office/powerpoint/2010/main" val="28667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182644" y="548680"/>
            <a:ext cx="2068016" cy="76200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accent3">
                    <a:lumMod val="75000"/>
                  </a:schemeClr>
                </a:solidFill>
              </a:rPr>
              <a:t>Молния.</a:t>
            </a:r>
            <a:endParaRPr lang="ru-RU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04" y="1844824"/>
            <a:ext cx="6039798" cy="4026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88640"/>
            <a:ext cx="5664629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49796" y="4797152"/>
            <a:ext cx="6092825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Как величава молния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n-US" sz="2000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огромна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и опасна!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Ведь это явление в природе прекрасно,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Но любоваться им вовсе небезопасно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Как красива и опасна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2000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огромна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и страстна!</a:t>
            </a:r>
          </a:p>
        </p:txBody>
      </p:sp>
    </p:spTree>
    <p:extLst>
      <p:ext uri="{BB962C8B-B14F-4D97-AF65-F5344CB8AC3E}">
        <p14:creationId xmlns:p14="http://schemas.microsoft.com/office/powerpoint/2010/main" val="27690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554970"/>
            <a:ext cx="10729192" cy="6035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582244" y="19439"/>
            <a:ext cx="547260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i="1" dirty="0" smtClean="0">
                <a:solidFill>
                  <a:schemeClr val="bg2">
                    <a:lumMod val="50000"/>
                  </a:schemeClr>
                </a:solidFill>
              </a:rPr>
              <a:t>Молния.</a:t>
            </a:r>
            <a:endParaRPr lang="ru-RU" sz="32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1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42744" y="1156219"/>
            <a:ext cx="40545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Зацепилась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за тучку 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И висит над нами.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Разных семь у ней полосок, 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Мы их сосчитали!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Кто ответит на вопрос: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Что это такое?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Это чудо - кто принёс?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Красивое какое!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Угадали! Да-да-да,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Это радуга-дуга!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Солнце с дождиком играли 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И игрушку потеряли,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И теперь для всех она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С голубых небес видна!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8" y="273382"/>
            <a:ext cx="5027603" cy="3772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00" y="2159404"/>
            <a:ext cx="3333490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094412" y="403212"/>
            <a:ext cx="388843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i="1" dirty="0" smtClean="0">
                <a:solidFill>
                  <a:schemeClr val="bg2">
                    <a:lumMod val="50000"/>
                  </a:schemeClr>
                </a:solidFill>
              </a:rPr>
              <a:t>Радуга.</a:t>
            </a:r>
            <a:endParaRPr lang="ru-RU" sz="32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6632"/>
            <a:ext cx="6287150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396" y="2707584"/>
            <a:ext cx="6056663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413892" y="4509120"/>
            <a:ext cx="41764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Дождь 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прошел. </a:t>
            </a: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Раздвинув тучи,</a:t>
            </a:r>
            <a:endParaRPr lang="ru-RU" sz="2000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К нам пробился солнца 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лучик.</a:t>
            </a:r>
            <a:endParaRPr lang="ru-RU" sz="2000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И буквально на глазах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Мост возник на 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небесах.</a:t>
            </a:r>
            <a:endParaRPr lang="ru-RU" sz="2000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Разноцветная дуга -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Это ... 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! (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Радуга)</a:t>
            </a:r>
          </a:p>
        </p:txBody>
      </p:sp>
    </p:spTree>
    <p:extLst>
      <p:ext uri="{BB962C8B-B14F-4D97-AF65-F5344CB8AC3E}">
        <p14:creationId xmlns:p14="http://schemas.microsoft.com/office/powerpoint/2010/main" val="367183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8" y="326510"/>
            <a:ext cx="4856541" cy="303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205980" y="332656"/>
            <a:ext cx="42484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i="1" dirty="0" smtClean="0">
                <a:solidFill>
                  <a:schemeClr val="accent3">
                    <a:lumMod val="75000"/>
                  </a:schemeClr>
                </a:solidFill>
              </a:rPr>
              <a:t>Ветер.</a:t>
            </a:r>
            <a:endParaRPr lang="ru-RU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90556" y="3645024"/>
            <a:ext cx="6092825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Это что за невидимка </a:t>
            </a:r>
          </a:p>
          <a:p>
            <a:r>
              <a:rPr lang="ru-RU" i="1" dirty="0"/>
              <a:t>Хлопает в саду калиткой, </a:t>
            </a:r>
          </a:p>
          <a:p>
            <a:r>
              <a:rPr lang="ru-RU" i="1" dirty="0"/>
              <a:t>На столе листает книжку, </a:t>
            </a:r>
          </a:p>
          <a:p>
            <a:r>
              <a:rPr lang="ru-RU" i="1" dirty="0"/>
              <a:t>Шорохом пугает мышку. </a:t>
            </a:r>
          </a:p>
          <a:p>
            <a:r>
              <a:rPr lang="ru-RU" i="1" dirty="0"/>
              <a:t>Сорвал с бабушки косынку, </a:t>
            </a:r>
          </a:p>
          <a:p>
            <a:r>
              <a:rPr lang="ru-RU" i="1" dirty="0"/>
              <a:t>Покачал в коляске Димку, </a:t>
            </a:r>
          </a:p>
          <a:p>
            <a:r>
              <a:rPr lang="ru-RU" i="1" dirty="0"/>
              <a:t>Поиграл листвой на ветках... </a:t>
            </a:r>
          </a:p>
          <a:p>
            <a:r>
              <a:rPr lang="ru-RU" i="1" dirty="0"/>
              <a:t>Ну, конечно, это - ...</a:t>
            </a:r>
          </a:p>
          <a:p>
            <a:r>
              <a:rPr lang="ru-RU" i="1" dirty="0"/>
              <a:t>(Ветер)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" y="980728"/>
            <a:ext cx="6726785" cy="5045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67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566682"/>
            <a:ext cx="7141288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4" y="260648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462564" y="3645024"/>
            <a:ext cx="37664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Не увидишь меня глазом,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Я способен на проказы.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На бегу, срываю шляпы,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Елок раскачаю лапы.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Унести белье с веревки,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Хватит у меня сноровки.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Пролистать могу газету,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Громко шелестя при этом...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Вот в лесу любой заметит: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Лес шумит, гуляет...</a:t>
            </a: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(Ветер)</a:t>
            </a:r>
          </a:p>
        </p:txBody>
      </p:sp>
    </p:spTree>
    <p:extLst>
      <p:ext uri="{BB962C8B-B14F-4D97-AF65-F5344CB8AC3E}">
        <p14:creationId xmlns:p14="http://schemas.microsoft.com/office/powerpoint/2010/main" val="507682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260648"/>
            <a:ext cx="604867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37" y="1988840"/>
            <a:ext cx="632265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246540" y="764704"/>
            <a:ext cx="374441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i="1" dirty="0" smtClean="0">
                <a:solidFill>
                  <a:schemeClr val="bg2">
                    <a:lumMod val="50000"/>
                  </a:schemeClr>
                </a:solidFill>
              </a:rPr>
              <a:t>Град.</a:t>
            </a:r>
            <a:endParaRPr lang="ru-RU" sz="32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0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404664"/>
            <a:ext cx="7872874" cy="5904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18748" y="548680"/>
            <a:ext cx="15121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i="1" dirty="0" smtClean="0">
                <a:solidFill>
                  <a:schemeClr val="accent3">
                    <a:lumMod val="75000"/>
                  </a:schemeClr>
                </a:solidFill>
              </a:rPr>
              <a:t>Роса.</a:t>
            </a:r>
            <a:endParaRPr lang="ru-RU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70676" y="1556792"/>
            <a:ext cx="33344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Маленькая бусинка,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Капелька - роса,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Отраженье солнышка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В синих небесах!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Напои букашечек,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Травушку умой,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Да скатись горошинкой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К капельке другой.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Я тебя, красавицу,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С лучиком внутри,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На ладошках к бабушке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Принесу: " Смотри!"</a:t>
            </a:r>
          </a:p>
        </p:txBody>
      </p:sp>
    </p:spTree>
    <p:extLst>
      <p:ext uri="{BB962C8B-B14F-4D97-AF65-F5344CB8AC3E}">
        <p14:creationId xmlns:p14="http://schemas.microsoft.com/office/powerpoint/2010/main" val="23067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16632"/>
            <a:ext cx="421921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2420888"/>
            <a:ext cx="5552757" cy="416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038628" y="260648"/>
            <a:ext cx="3672408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Северное сияние</a:t>
            </a:r>
          </a:p>
          <a:p>
            <a:pPr>
              <a:lnSpc>
                <a:spcPct val="90000"/>
              </a:lnSpc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Любовь Эриксон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Распахнуло небо звезды,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Сообщая всем заранее: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Будет холодно, морозно -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И зажгло на нём сияние.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Все цвета видны прекрасно: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Ярко-синий, дальше - красный,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Вдруг - мгновенный переход,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Цвет дворцовых позолот.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Дирижёр на небе - ветер,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Переливов ритм заметен.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Посмотри - зигзаг огромный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Со сверканьем </a:t>
            </a:r>
            <a:r>
              <a:rPr lang="ru-RU" i="1" dirty="0" smtClean="0">
                <a:solidFill>
                  <a:schemeClr val="bg2">
                    <a:lumMod val="50000"/>
                  </a:schemeClr>
                </a:solidFill>
              </a:rPr>
              <a:t>бесподобным.</a:t>
            </a:r>
            <a:endParaRPr lang="ru-RU" i="1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Посмотри, не опоздай,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Диво дивное поймай!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- Что всё это означает,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Кто из вас об этом знает?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- Это знак небес, подсказка,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Наша Северная сказка. 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290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1964" y="2564904"/>
            <a:ext cx="8424936" cy="1440160"/>
          </a:xfrm>
        </p:spPr>
        <p:txBody>
          <a:bodyPr/>
          <a:lstStyle/>
          <a:p>
            <a:r>
              <a:rPr lang="ru-RU" i="1" dirty="0" smtClean="0">
                <a:solidFill>
                  <a:schemeClr val="bg2">
                    <a:lumMod val="50000"/>
                  </a:schemeClr>
                </a:solidFill>
              </a:rPr>
              <a:t>Спасибо за внимание.</a:t>
            </a:r>
            <a:endParaRPr lang="ru-RU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0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476672"/>
            <a:ext cx="8832981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118748" y="2204864"/>
            <a:ext cx="33843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Капелька росинка,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Упала на тростинку.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Лучом солнца озарилась,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И сразу засветилась.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Этой капелькой росой 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Умывались всей семьей.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Жучки, паучки,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И маленькие светлячки.</a:t>
            </a:r>
          </a:p>
        </p:txBody>
      </p:sp>
    </p:spTree>
    <p:extLst>
      <p:ext uri="{BB962C8B-B14F-4D97-AF65-F5344CB8AC3E}">
        <p14:creationId xmlns:p14="http://schemas.microsoft.com/office/powerpoint/2010/main" val="71792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635979"/>
            <a:ext cx="6390633" cy="47525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74532" y="620688"/>
            <a:ext cx="39105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Это ночка уходила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И слезинки обронила,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Не хотела уходить,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День чтоб смог нас разбудить!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Зря ты, ночка, плакала,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Слёзками накапала: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День придёт - не станет слёз,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Он уйдёт, и ты придёшь.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В сутки раз бывает так,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Не привыкнешь ты никак!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62564" y="4788342"/>
            <a:ext cx="6092825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Словно капелька - слезинки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На траве лежат росинки.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Может дождик капал?</a:t>
            </a:r>
          </a:p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Может кто-то плакал?</a:t>
            </a:r>
          </a:p>
        </p:txBody>
      </p:sp>
    </p:spTree>
    <p:extLst>
      <p:ext uri="{BB962C8B-B14F-4D97-AF65-F5344CB8AC3E}">
        <p14:creationId xmlns:p14="http://schemas.microsoft.com/office/powerpoint/2010/main" val="8763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836712"/>
            <a:ext cx="11214360" cy="5472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38228" y="188640"/>
            <a:ext cx="662473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i="1" dirty="0" smtClean="0">
                <a:solidFill>
                  <a:schemeClr val="bg2">
                    <a:lumMod val="50000"/>
                  </a:schemeClr>
                </a:solidFill>
              </a:rPr>
              <a:t>Туман.</a:t>
            </a:r>
            <a:endParaRPr lang="ru-RU" sz="28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78588" y="2204864"/>
            <a:ext cx="6092825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Туман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Кто- то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ночью утащил лес.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Был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он вечером, а утром исчез.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Не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осталось ни пенька, ни куста,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Только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белая кругом пустота.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Где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же прячется птица и зверь?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И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куда за грибами теперь?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Ирина </a:t>
            </a:r>
            <a:r>
              <a:rPr lang="ru-RU" sz="2000" i="1" dirty="0" err="1" smtClean="0">
                <a:solidFill>
                  <a:schemeClr val="bg2">
                    <a:lumMod val="50000"/>
                  </a:schemeClr>
                </a:solidFill>
              </a:rPr>
              <a:t>Токмакова</a:t>
            </a:r>
            <a:endParaRPr lang="ru-RU" sz="2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980728"/>
            <a:ext cx="7344816" cy="485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94612" y="692696"/>
            <a:ext cx="453650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i="1" dirty="0" smtClean="0">
                <a:solidFill>
                  <a:schemeClr val="accent3">
                    <a:lumMod val="75000"/>
                  </a:schemeClr>
                </a:solidFill>
              </a:rPr>
              <a:t>Туман.</a:t>
            </a:r>
            <a:endParaRPr lang="ru-RU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30516" y="1243518"/>
            <a:ext cx="6092825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  </a:t>
            </a: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Шёл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седой старик туман,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Спрятал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речку он 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карман!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Спрятал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сад, ограду сада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и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коров большое стадо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Даже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Тихий океан положил себе...                        </a:t>
            </a: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           в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карман!...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Спрятал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он всего немало, тяжело,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наверно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, стало, как на сопку он полез...    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всё 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оставил             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и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...                    </a:t>
            </a:r>
            <a:endParaRPr lang="ru-RU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исчез</a:t>
            </a:r>
            <a:r>
              <a:rPr lang="ru-RU" sz="2000" i="1" dirty="0">
                <a:solidFill>
                  <a:schemeClr val="bg2">
                    <a:lumMod val="50000"/>
                  </a:schemeClr>
                </a:solidFill>
              </a:rPr>
              <a:t>!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7" y="913030"/>
            <a:ext cx="6806215" cy="4532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62238"/>
            <a:ext cx="6442317" cy="440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16" y="2060681"/>
            <a:ext cx="6797103" cy="4536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411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88640"/>
            <a:ext cx="7048976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396" y="2780928"/>
            <a:ext cx="6095433" cy="387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84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renity_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7333743-6C97-419E-BA07-3CBF19F59E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аурой безмятежности (широкоэкранный формат)</Template>
  <TotalTime>0</TotalTime>
  <Words>748</Words>
  <Application>Microsoft Office PowerPoint</Application>
  <PresentationFormat>Произвольный</PresentationFormat>
  <Paragraphs>175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Serenity_16x9</vt:lpstr>
      <vt:lpstr>Явления  природы.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внимание.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2014-09-23T06:58:19Z</dcterms:created>
  <dcterms:modified xsi:type="dcterms:W3CDTF">2016-12-05T07:03:56Z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